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0" r:id="rId1"/>
  </p:sldMasterIdLst>
  <p:sldIdLst>
    <p:sldId id="256" r:id="rId2"/>
    <p:sldId id="257" r:id="rId3"/>
    <p:sldId id="26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Master-Untertitelformat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Mastertextformat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Mastertextformat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auf Platzhalter ziehen oder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90298CD5-6C1E-4009-B41F-6DF62E31D3BE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Mastertextformat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Roaring</a:t>
            </a:r>
            <a:r>
              <a:rPr lang="de-DE" dirty="0" smtClean="0"/>
              <a:t> 20‘s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By</a:t>
            </a:r>
            <a:r>
              <a:rPr lang="de-DE" dirty="0" smtClean="0"/>
              <a:t> Helen </a:t>
            </a:r>
            <a:r>
              <a:rPr lang="de-DE" dirty="0" err="1" smtClean="0"/>
              <a:t>and</a:t>
            </a:r>
            <a:r>
              <a:rPr lang="de-DE" dirty="0" smtClean="0"/>
              <a:t> Alisa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4737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102" y="393573"/>
            <a:ext cx="4029075" cy="57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6122" y="385005"/>
            <a:ext cx="5753100" cy="4010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2510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3875" y="539750"/>
            <a:ext cx="3857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Writers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82625" y="1682750"/>
            <a:ext cx="10795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F.Scott</a:t>
            </a:r>
            <a:r>
              <a:rPr lang="en-US" dirty="0" smtClean="0"/>
              <a:t> Fitzgerald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Great Gatsby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1925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Portrayed people who became successful in social and financial worlds, but </a:t>
            </a:r>
            <a:r>
              <a:rPr lang="en-US" dirty="0" err="1" smtClean="0"/>
              <a:t>didn</a:t>
            </a:r>
            <a:r>
              <a:rPr lang="fr-FR" dirty="0" smtClean="0"/>
              <a:t>’</a:t>
            </a:r>
            <a:r>
              <a:rPr lang="en-US" dirty="0" smtClean="0"/>
              <a:t>t share the same property in their morals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Adolf </a:t>
            </a:r>
            <a:r>
              <a:rPr lang="en-US" dirty="0" err="1" smtClean="0"/>
              <a:t>Hitel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Mein </a:t>
            </a:r>
            <a:r>
              <a:rPr lang="en-US" dirty="0" err="1" smtClean="0"/>
              <a:t>Kampf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1925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Autobiography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A.A Milne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Winnie the Pooh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1926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fictional bear named after the author’s son teddy bear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74" y="0"/>
            <a:ext cx="2600325" cy="2600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25" y="0"/>
            <a:ext cx="2619375" cy="2619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250" y="0"/>
            <a:ext cx="2705099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44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333375"/>
            <a:ext cx="614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Artists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66750" y="1111250"/>
            <a:ext cx="10826750" cy="615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The Jazz </a:t>
            </a:r>
            <a:r>
              <a:rPr lang="en-US" sz="4000" b="1" dirty="0" smtClean="0"/>
              <a:t>Age</a:t>
            </a:r>
          </a:p>
          <a:p>
            <a:r>
              <a:rPr lang="en-US" sz="1200" b="1" dirty="0" smtClean="0"/>
              <a:t>(</a:t>
            </a:r>
            <a:r>
              <a:rPr lang="nl-NL" sz="1200" b="1" i="1" dirty="0"/>
              <a:t>Jazz was born in New </a:t>
            </a:r>
            <a:r>
              <a:rPr lang="nl-NL" sz="1200" b="1" i="1" dirty="0" err="1" smtClean="0"/>
              <a:t>Orleans</a:t>
            </a:r>
            <a:r>
              <a:rPr lang="nl-NL" sz="1200" b="1" i="1" dirty="0" smtClean="0"/>
              <a:t>)</a:t>
            </a:r>
            <a:endParaRPr lang="de-DE" sz="1200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Marion Harris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white</a:t>
            </a:r>
            <a:r>
              <a:rPr lang="de-DE" dirty="0" smtClean="0"/>
              <a:t> </a:t>
            </a:r>
            <a:r>
              <a:rPr lang="de-DE" dirty="0" err="1" smtClean="0"/>
              <a:t>widely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r>
              <a:rPr lang="de-DE" dirty="0" smtClean="0"/>
              <a:t> jazz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blues</a:t>
            </a:r>
            <a:r>
              <a:rPr lang="de-DE" dirty="0" smtClean="0"/>
              <a:t> </a:t>
            </a:r>
            <a:r>
              <a:rPr lang="de-DE" dirty="0" err="1" smtClean="0"/>
              <a:t>singer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/>
          </a:p>
          <a:p>
            <a:r>
              <a:rPr lang="de-DE" dirty="0" smtClean="0"/>
              <a:t>Vernon </a:t>
            </a:r>
            <a:r>
              <a:rPr lang="de-DE" dirty="0" err="1" smtClean="0"/>
              <a:t>Dalhart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major </a:t>
            </a:r>
            <a:r>
              <a:rPr lang="en-US" dirty="0"/>
              <a:t>influence in the field of country </a:t>
            </a:r>
            <a:r>
              <a:rPr lang="en-US" dirty="0" smtClean="0"/>
              <a:t>music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Mamie Smith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first African American to make a blues </a:t>
            </a:r>
            <a:r>
              <a:rPr lang="en-US" dirty="0" smtClean="0"/>
              <a:t>recording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Eck Robertson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became the first country musician to be recorded	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Louis Daniel Armstrong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Trumpeter, cornet player, singer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	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1" y="1"/>
            <a:ext cx="53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5132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125" y="396875"/>
            <a:ext cx="717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Architecture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93750" y="1444625"/>
            <a:ext cx="9413875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Upgrade of low cost housing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Homes are more affordable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Introduction of agencies (home </a:t>
            </a:r>
            <a:r>
              <a:rPr lang="en-US" dirty="0" err="1" smtClean="0"/>
              <a:t>planing</a:t>
            </a:r>
            <a:r>
              <a:rPr lang="en-US" dirty="0" smtClean="0"/>
              <a:t>, building, financing)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Invention of new materials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asier to cool and heat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 err="1" smtClean="0"/>
              <a:t>hygenic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More suited to modern living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Tudorbethan</a:t>
            </a:r>
            <a:r>
              <a:rPr lang="en-US" dirty="0" smtClean="0"/>
              <a:t> Style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construction was either brick with surface </a:t>
            </a:r>
            <a:r>
              <a:rPr lang="en-US" dirty="0" smtClean="0"/>
              <a:t>treatments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/>
              <a:t>wood-frames with brick </a:t>
            </a:r>
            <a:r>
              <a:rPr lang="en-US" dirty="0" smtClean="0"/>
              <a:t>infill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Bungalow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Development of steel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Skyscraper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invention </a:t>
            </a:r>
            <a:r>
              <a:rPr lang="en-US" dirty="0"/>
              <a:t>of the </a:t>
            </a:r>
            <a:r>
              <a:rPr lang="en-US" dirty="0" smtClean="0"/>
              <a:t>elevator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85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Context</a:t>
            </a:r>
            <a:r>
              <a:rPr lang="de-DE" dirty="0" smtClean="0"/>
              <a:t>- </a:t>
            </a:r>
            <a:r>
              <a:rPr lang="de-DE" dirty="0" err="1" smtClean="0"/>
              <a:t>events</a:t>
            </a:r>
            <a:r>
              <a:rPr lang="de-DE" dirty="0" smtClean="0"/>
              <a:t> </a:t>
            </a:r>
            <a:r>
              <a:rPr lang="de-DE" dirty="0" err="1" smtClean="0"/>
              <a:t>leading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688" y="1291626"/>
            <a:ext cx="6599907" cy="5158718"/>
          </a:xfrm>
          <a:prstGeom prst="rect">
            <a:avLst/>
          </a:prstGeom>
        </p:spPr>
      </p:pic>
      <p:sp>
        <p:nvSpPr>
          <p:cNvPr id="5" name="AutoShape 2" descr="1920s logo"/>
          <p:cNvSpPr>
            <a:spLocks noChangeAspect="1" noChangeArrowheads="1"/>
          </p:cNvSpPr>
          <p:nvPr/>
        </p:nvSpPr>
        <p:spPr bwMode="auto">
          <a:xfrm>
            <a:off x="155575" y="-5075238"/>
            <a:ext cx="12382500" cy="1057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050" y="4669103"/>
            <a:ext cx="1389727" cy="118661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363752" y="1614361"/>
            <a:ext cx="43454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Industrialization</a:t>
            </a:r>
            <a:r>
              <a:rPr lang="de-DE" dirty="0" smtClean="0"/>
              <a:t>, </a:t>
            </a:r>
            <a:r>
              <a:rPr lang="de-DE" dirty="0" err="1" smtClean="0"/>
              <a:t>beginning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WW1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USA </a:t>
            </a:r>
            <a:r>
              <a:rPr lang="de-DE" dirty="0" err="1" smtClean="0"/>
              <a:t>is</a:t>
            </a:r>
            <a:r>
              <a:rPr lang="de-DE" dirty="0" smtClean="0"/>
              <a:t> least </a:t>
            </a:r>
            <a:r>
              <a:rPr lang="de-DE" dirty="0" err="1" smtClean="0"/>
              <a:t>affected</a:t>
            </a:r>
            <a:r>
              <a:rPr lang="de-DE" dirty="0" smtClean="0"/>
              <a:t>         World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Economic</a:t>
            </a:r>
            <a:r>
              <a:rPr lang="de-DE" dirty="0" smtClean="0"/>
              <a:t> Boom; wild </a:t>
            </a:r>
            <a:r>
              <a:rPr lang="de-DE" dirty="0" err="1" smtClean="0"/>
              <a:t>speculationso</a:t>
            </a:r>
            <a:r>
              <a:rPr lang="de-DE" dirty="0" smtClean="0"/>
              <a:t> on stock </a:t>
            </a:r>
            <a:r>
              <a:rPr lang="de-DE" dirty="0" err="1" smtClean="0"/>
              <a:t>markets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Black </a:t>
            </a:r>
            <a:r>
              <a:rPr lang="de-DE" dirty="0" err="1" smtClean="0"/>
              <a:t>Friday</a:t>
            </a:r>
            <a:r>
              <a:rPr lang="de-DE" dirty="0" smtClean="0"/>
              <a:t> (Wallstreet </a:t>
            </a:r>
            <a:r>
              <a:rPr lang="de-DE" dirty="0" err="1" smtClean="0"/>
              <a:t>crash</a:t>
            </a:r>
            <a:r>
              <a:rPr lang="de-DE" dirty="0" smtClean="0"/>
              <a:t>) in 1929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unemployment</a:t>
            </a:r>
            <a:r>
              <a:rPr lang="de-DE" dirty="0"/>
              <a:t>-</a:t>
            </a:r>
            <a:r>
              <a:rPr lang="de-DE" dirty="0" smtClean="0"/>
              <a:t> </a:t>
            </a:r>
            <a:r>
              <a:rPr lang="de-DE" dirty="0" err="1" smtClean="0"/>
              <a:t>middle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fortunes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Roosevelt </a:t>
            </a:r>
            <a:r>
              <a:rPr lang="de-DE" dirty="0" err="1" smtClean="0"/>
              <a:t>closes</a:t>
            </a:r>
            <a:r>
              <a:rPr lang="de-DE" dirty="0" smtClean="0"/>
              <a:t> „New Deal“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Hitler </a:t>
            </a:r>
            <a:r>
              <a:rPr lang="de-DE" dirty="0" err="1" smtClean="0"/>
              <a:t>erects</a:t>
            </a:r>
            <a:r>
              <a:rPr lang="de-DE" dirty="0" smtClean="0"/>
              <a:t> Nazi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Russia</a:t>
            </a:r>
            <a:r>
              <a:rPr lang="de-DE" dirty="0" smtClean="0"/>
              <a:t> </a:t>
            </a:r>
            <a:r>
              <a:rPr lang="de-DE" dirty="0" err="1" smtClean="0"/>
              <a:t>becomes</a:t>
            </a:r>
            <a:r>
              <a:rPr lang="de-DE" dirty="0" smtClean="0"/>
              <a:t> </a:t>
            </a:r>
            <a:r>
              <a:rPr lang="de-DE" dirty="0" err="1" smtClean="0"/>
              <a:t>communist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0" name="Pfeil nach rechts 9"/>
          <p:cNvSpPr/>
          <p:nvPr/>
        </p:nvSpPr>
        <p:spPr>
          <a:xfrm>
            <a:off x="9955314" y="2334435"/>
            <a:ext cx="380326" cy="78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tern mit 5 Zacken 10"/>
          <p:cNvSpPr/>
          <p:nvPr/>
        </p:nvSpPr>
        <p:spPr>
          <a:xfrm>
            <a:off x="5140387" y="3992757"/>
            <a:ext cx="339866" cy="356132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winkelte Verbindung 12"/>
          <p:cNvCxnSpPr/>
          <p:nvPr/>
        </p:nvCxnSpPr>
        <p:spPr>
          <a:xfrm rot="16200000" flipH="1">
            <a:off x="7111693" y="4999513"/>
            <a:ext cx="946768" cy="6311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7363752" y="5673044"/>
            <a:ext cx="462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From</a:t>
            </a:r>
            <a:r>
              <a:rPr lang="de-DE" dirty="0" smtClean="0"/>
              <a:t> 1920-1929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837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Roaring</a:t>
            </a:r>
            <a:r>
              <a:rPr lang="de-DE" dirty="0" smtClean="0"/>
              <a:t> 20‘s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err="1"/>
              <a:t>C</a:t>
            </a:r>
            <a:r>
              <a:rPr lang="de-DE" dirty="0" err="1" smtClean="0"/>
              <a:t>haracterized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:</a:t>
            </a:r>
          </a:p>
          <a:p>
            <a:pPr>
              <a:buFont typeface="Arial"/>
              <a:buChar char="•"/>
            </a:pPr>
            <a:r>
              <a:rPr lang="de-DE" dirty="0" err="1"/>
              <a:t>R</a:t>
            </a:r>
            <a:r>
              <a:rPr lang="de-DE" dirty="0" err="1" smtClean="0"/>
              <a:t>apidly</a:t>
            </a:r>
            <a:r>
              <a:rPr lang="de-DE" dirty="0" smtClean="0"/>
              <a:t> </a:t>
            </a:r>
            <a:r>
              <a:rPr lang="de-DE" dirty="0" err="1"/>
              <a:t>changing</a:t>
            </a:r>
            <a:r>
              <a:rPr lang="de-DE" dirty="0"/>
              <a:t> </a:t>
            </a:r>
            <a:r>
              <a:rPr lang="de-DE" dirty="0" err="1" smtClean="0"/>
              <a:t>lifestyles</a:t>
            </a:r>
            <a:endParaRPr lang="de-DE" dirty="0" smtClean="0"/>
          </a:p>
          <a:p>
            <a:pPr>
              <a:buFont typeface="Arial"/>
              <a:buChar char="•"/>
            </a:pPr>
            <a:r>
              <a:rPr lang="de-DE" dirty="0"/>
              <a:t>F</a:t>
            </a:r>
            <a:r>
              <a:rPr lang="de-DE" dirty="0" smtClean="0"/>
              <a:t>inancial </a:t>
            </a:r>
            <a:r>
              <a:rPr lang="de-DE" dirty="0" err="1" smtClean="0"/>
              <a:t>excesses</a:t>
            </a:r>
            <a:endParaRPr lang="de-DE" dirty="0" smtClean="0"/>
          </a:p>
          <a:p>
            <a:pPr>
              <a:buFont typeface="Arial"/>
              <a:buChar char="•"/>
            </a:pPr>
            <a:r>
              <a:rPr lang="de-DE" dirty="0"/>
              <a:t>F</a:t>
            </a:r>
            <a:r>
              <a:rPr lang="de-DE" dirty="0" smtClean="0"/>
              <a:t>ast </a:t>
            </a:r>
            <a:r>
              <a:rPr lang="de-DE" dirty="0" err="1"/>
              <a:t>pace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technological</a:t>
            </a:r>
            <a:r>
              <a:rPr lang="de-DE" dirty="0"/>
              <a:t> </a:t>
            </a:r>
            <a:r>
              <a:rPr lang="de-DE" dirty="0" err="1" smtClean="0"/>
              <a:t>progress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Entire new economies such as mobility, media communication and mass production </a:t>
            </a:r>
          </a:p>
          <a:p>
            <a:pPr>
              <a:buFont typeface="Arial"/>
              <a:buChar char="•"/>
            </a:pPr>
            <a:r>
              <a:rPr lang="en-US" dirty="0"/>
              <a:t>W</a:t>
            </a:r>
            <a:r>
              <a:rPr lang="en-US" dirty="0" smtClean="0"/>
              <a:t>orld wide new ways of expression</a:t>
            </a:r>
          </a:p>
          <a:p>
            <a:pPr>
              <a:buFont typeface="Arial"/>
              <a:buChar char="•"/>
            </a:pPr>
            <a:r>
              <a:rPr lang="en-US" dirty="0" smtClean="0"/>
              <a:t>Rejecting the pre war habits and structures jazz, dance theatre, fashion but also drug consumption, free body culture and sexual liberation </a:t>
            </a:r>
            <a:r>
              <a:rPr lang="en-US" dirty="0" err="1" smtClean="0"/>
              <a:t>occured</a:t>
            </a:r>
            <a:r>
              <a:rPr lang="en-US" dirty="0" smtClean="0"/>
              <a:t> as a mass phenomenom.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81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99908" y="1760497"/>
            <a:ext cx="3651466" cy="344884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843238" y="3405550"/>
            <a:ext cx="115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Society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981268" y="3405550"/>
            <a:ext cx="2078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Research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647321" y="966831"/>
            <a:ext cx="264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Politics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907109" y="5469083"/>
            <a:ext cx="236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Economy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607251" y="3025056"/>
            <a:ext cx="919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  <a:endParaRPr lang="de-D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hteckige Legende 11"/>
          <p:cNvSpPr/>
          <p:nvPr/>
        </p:nvSpPr>
        <p:spPr>
          <a:xfrm>
            <a:off x="2395823" y="533921"/>
            <a:ext cx="2597881" cy="851388"/>
          </a:xfrm>
          <a:prstGeom prst="wedgeRectCallout">
            <a:avLst>
              <a:gd name="adj1" fmla="val 70005"/>
              <a:gd name="adj2" fmla="val 246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</a:pPr>
            <a:r>
              <a:rPr lang="de-DE" sz="1200" dirty="0" smtClean="0"/>
              <a:t>End </a:t>
            </a:r>
            <a:r>
              <a:rPr lang="de-DE" sz="1200" dirty="0" err="1" smtClean="0"/>
              <a:t>of</a:t>
            </a:r>
            <a:r>
              <a:rPr lang="de-DE" sz="1200" dirty="0" smtClean="0"/>
              <a:t> WW1</a:t>
            </a:r>
          </a:p>
          <a:p>
            <a:pPr marL="285750" indent="-285750" algn="ctr">
              <a:buFont typeface="Arial"/>
              <a:buChar char="•"/>
            </a:pPr>
            <a:r>
              <a:rPr lang="de-DE" sz="1200" dirty="0" err="1" smtClean="0"/>
              <a:t>Hirarchical</a:t>
            </a:r>
            <a:r>
              <a:rPr lang="de-DE" sz="1200" dirty="0" smtClean="0"/>
              <a:t> </a:t>
            </a:r>
            <a:r>
              <a:rPr lang="de-DE" sz="1200" dirty="0" err="1" smtClean="0"/>
              <a:t>society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society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common</a:t>
            </a:r>
            <a:r>
              <a:rPr lang="de-DE" sz="1200" dirty="0" smtClean="0"/>
              <a:t> </a:t>
            </a:r>
            <a:r>
              <a:rPr lang="de-DE" sz="1200" dirty="0" err="1" smtClean="0"/>
              <a:t>interests</a:t>
            </a:r>
            <a:endParaRPr lang="de-DE" sz="1200" dirty="0" smtClean="0"/>
          </a:p>
          <a:p>
            <a:pPr marL="285750" indent="-285750" algn="ctr">
              <a:buFont typeface="Arial"/>
              <a:buChar char="•"/>
            </a:pPr>
            <a:endParaRPr lang="de-DE" dirty="0"/>
          </a:p>
        </p:txBody>
      </p:sp>
      <p:sp>
        <p:nvSpPr>
          <p:cNvPr id="14" name="Rechteckige Legende 13"/>
          <p:cNvSpPr/>
          <p:nvPr/>
        </p:nvSpPr>
        <p:spPr>
          <a:xfrm>
            <a:off x="9926071" y="3318969"/>
            <a:ext cx="2265929" cy="909109"/>
          </a:xfrm>
          <a:prstGeom prst="wedgeRectCallout">
            <a:avLst>
              <a:gd name="adj1" fmla="val -64145"/>
              <a:gd name="adj2" fmla="val -1845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</a:pPr>
            <a:r>
              <a:rPr lang="de-DE" sz="1200" dirty="0" smtClean="0"/>
              <a:t>Military </a:t>
            </a:r>
            <a:r>
              <a:rPr lang="de-DE" sz="1200" dirty="0" err="1" smtClean="0"/>
              <a:t>engineering</a:t>
            </a:r>
            <a:endParaRPr lang="de-DE" sz="1200" dirty="0" smtClean="0"/>
          </a:p>
          <a:p>
            <a:pPr marL="285750" indent="-285750" algn="ctr">
              <a:buFont typeface="Arial"/>
              <a:buChar char="•"/>
            </a:pPr>
            <a:r>
              <a:rPr lang="de-DE" sz="1200" dirty="0" smtClean="0"/>
              <a:t>Trauma </a:t>
            </a:r>
            <a:r>
              <a:rPr lang="de-DE" sz="1200" dirty="0" err="1" smtClean="0"/>
              <a:t>of</a:t>
            </a:r>
            <a:r>
              <a:rPr lang="de-DE" sz="1200" dirty="0" smtClean="0"/>
              <a:t> Verdun</a:t>
            </a:r>
          </a:p>
          <a:p>
            <a:pPr marL="285750" indent="-285750" algn="ctr">
              <a:buFont typeface="Arial"/>
              <a:buChar char="•"/>
            </a:pPr>
            <a:r>
              <a:rPr lang="de-DE" sz="1200" dirty="0" smtClean="0"/>
              <a:t>Psychological </a:t>
            </a:r>
            <a:r>
              <a:rPr lang="de-DE" sz="1200" dirty="0" err="1" smtClean="0"/>
              <a:t>warfare</a:t>
            </a:r>
            <a:endParaRPr lang="de-DE" sz="1200" dirty="0"/>
          </a:p>
        </p:txBody>
      </p:sp>
      <p:sp>
        <p:nvSpPr>
          <p:cNvPr id="15" name="Rechteckige Legende 14"/>
          <p:cNvSpPr/>
          <p:nvPr/>
        </p:nvSpPr>
        <p:spPr>
          <a:xfrm>
            <a:off x="7072009" y="5570096"/>
            <a:ext cx="3593736" cy="1024551"/>
          </a:xfrm>
          <a:prstGeom prst="wedgeRectCallout">
            <a:avLst>
              <a:gd name="adj1" fmla="val -62030"/>
              <a:gd name="adj2" fmla="val -3569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ctr">
              <a:buFont typeface="Arial"/>
              <a:buChar char="•"/>
            </a:pPr>
            <a:r>
              <a:rPr lang="en-US" sz="1200" dirty="0" smtClean="0"/>
              <a:t>International </a:t>
            </a:r>
            <a:r>
              <a:rPr lang="en-US" sz="1200" dirty="0" err="1" smtClean="0"/>
              <a:t>cooperations</a:t>
            </a:r>
            <a:r>
              <a:rPr lang="en-US" sz="1200" dirty="0" smtClean="0"/>
              <a:t> </a:t>
            </a:r>
          </a:p>
          <a:p>
            <a:pPr marL="285750" indent="-285750" algn="ctr">
              <a:buFont typeface="Arial"/>
              <a:buChar char="•"/>
            </a:pPr>
            <a:r>
              <a:rPr lang="en-US" sz="1200" dirty="0" smtClean="0"/>
              <a:t>Entertainment Industry</a:t>
            </a:r>
          </a:p>
          <a:p>
            <a:pPr marL="285750" indent="-285750" algn="ctr">
              <a:buFont typeface="Arial"/>
              <a:buChar char="•"/>
            </a:pPr>
            <a:r>
              <a:rPr lang="en-US" sz="1200" dirty="0" smtClean="0"/>
              <a:t>Electrification/Motorization/Mechanization</a:t>
            </a:r>
            <a:endParaRPr lang="en-US" sz="1200" dirty="0"/>
          </a:p>
        </p:txBody>
      </p:sp>
      <p:sp>
        <p:nvSpPr>
          <p:cNvPr id="17" name="Rechteckige Legende 16"/>
          <p:cNvSpPr/>
          <p:nvPr/>
        </p:nvSpPr>
        <p:spPr>
          <a:xfrm>
            <a:off x="101029" y="3463272"/>
            <a:ext cx="2583448" cy="1024551"/>
          </a:xfrm>
          <a:prstGeom prst="wedgeRectCallout">
            <a:avLst>
              <a:gd name="adj1" fmla="val 61849"/>
              <a:gd name="adj2" fmla="val -304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</a:pPr>
            <a:r>
              <a:rPr lang="de-DE" sz="1200" dirty="0" err="1" smtClean="0"/>
              <a:t>Desorientation</a:t>
            </a:r>
            <a:endParaRPr lang="de-DE" sz="1200" dirty="0" smtClean="0"/>
          </a:p>
          <a:p>
            <a:pPr marL="285750" indent="-285750" algn="ctr">
              <a:buFont typeface="Arial"/>
              <a:buChar char="•"/>
            </a:pPr>
            <a:r>
              <a:rPr lang="de-DE" sz="1200" dirty="0" smtClean="0"/>
              <a:t>Dissolution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cities</a:t>
            </a:r>
            <a:endParaRPr lang="de-DE" sz="1200" dirty="0" smtClean="0"/>
          </a:p>
          <a:p>
            <a:pPr marL="285750" indent="-285750" algn="ctr">
              <a:buFont typeface="Arial"/>
              <a:buChar char="•"/>
            </a:pPr>
            <a:r>
              <a:rPr lang="de-DE" sz="1200" dirty="0" smtClean="0"/>
              <a:t>Definition </a:t>
            </a:r>
            <a:r>
              <a:rPr lang="de-DE" sz="1200" dirty="0" err="1" smtClean="0"/>
              <a:t>by</a:t>
            </a:r>
            <a:r>
              <a:rPr lang="de-DE" sz="1200" dirty="0" smtClean="0"/>
              <a:t> </a:t>
            </a:r>
            <a:r>
              <a:rPr lang="de-DE" sz="1200" dirty="0" err="1" smtClean="0"/>
              <a:t>group</a:t>
            </a:r>
            <a:r>
              <a:rPr lang="de-DE" sz="1200" dirty="0" smtClean="0"/>
              <a:t> </a:t>
            </a:r>
            <a:r>
              <a:rPr lang="de-DE" sz="1200" dirty="0" err="1" smtClean="0"/>
              <a:t>interests</a:t>
            </a:r>
            <a:endParaRPr lang="de-DE" sz="1200" dirty="0" smtClean="0"/>
          </a:p>
          <a:p>
            <a:pPr marL="285750" indent="-285750" algn="ctr">
              <a:buFont typeface="Arial"/>
              <a:buChar char="•"/>
            </a:pPr>
            <a:r>
              <a:rPr lang="de-DE" sz="1200" dirty="0" err="1" smtClean="0"/>
              <a:t>Desire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social</a:t>
            </a:r>
            <a:r>
              <a:rPr lang="de-DE" sz="1200" dirty="0" smtClean="0"/>
              <a:t> </a:t>
            </a:r>
            <a:r>
              <a:rPr lang="de-DE" sz="1200" dirty="0" err="1" smtClean="0"/>
              <a:t>affiliation</a:t>
            </a:r>
            <a:endParaRPr lang="de-DE" sz="1200" dirty="0" smtClean="0"/>
          </a:p>
          <a:p>
            <a:pPr marL="285750" indent="-285750" algn="ctr">
              <a:buFont typeface="Arial"/>
              <a:buChar char="•"/>
            </a:pPr>
            <a:r>
              <a:rPr lang="de-DE" sz="1200" dirty="0" err="1" smtClean="0"/>
              <a:t>Desire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new</a:t>
            </a:r>
            <a:r>
              <a:rPr lang="de-DE" sz="1200" dirty="0" smtClean="0"/>
              <a:t> </a:t>
            </a:r>
            <a:r>
              <a:rPr lang="de-DE" sz="1200" dirty="0" err="1" smtClean="0"/>
              <a:t>expression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xmlns="" val="40702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Research/ </a:t>
            </a:r>
            <a:r>
              <a:rPr lang="de-DE" dirty="0" err="1" smtClean="0"/>
              <a:t>Innovations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1920‘s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de-DE" sz="2200" b="1" dirty="0" smtClean="0"/>
              <a:t>Mobility </a:t>
            </a:r>
          </a:p>
          <a:p>
            <a:pPr>
              <a:buFont typeface="Arial"/>
              <a:buChar char="•"/>
            </a:pPr>
            <a:r>
              <a:rPr lang="de-DE" sz="2200" dirty="0" err="1" smtClean="0"/>
              <a:t>Airplanes</a:t>
            </a:r>
            <a:endParaRPr lang="de-DE" sz="2200" dirty="0" smtClean="0"/>
          </a:p>
          <a:p>
            <a:pPr>
              <a:buFont typeface="Arial"/>
              <a:buChar char="•"/>
            </a:pPr>
            <a:r>
              <a:rPr lang="de-DE" sz="2200" dirty="0" err="1" smtClean="0"/>
              <a:t>Naval</a:t>
            </a:r>
            <a:r>
              <a:rPr lang="de-DE" sz="2200" dirty="0" smtClean="0"/>
              <a:t> </a:t>
            </a:r>
            <a:r>
              <a:rPr lang="de-DE" sz="2200" dirty="0" err="1" smtClean="0"/>
              <a:t>architecture</a:t>
            </a:r>
            <a:endParaRPr lang="de-DE" sz="2200" dirty="0" smtClean="0"/>
          </a:p>
          <a:p>
            <a:pPr>
              <a:buFont typeface="Arial"/>
              <a:buChar char="•"/>
            </a:pPr>
            <a:r>
              <a:rPr lang="de-DE" sz="2200" dirty="0" smtClean="0"/>
              <a:t>Motor </a:t>
            </a:r>
            <a:r>
              <a:rPr lang="de-DE" sz="2200" dirty="0" err="1" smtClean="0"/>
              <a:t>vehicles</a:t>
            </a:r>
            <a:endParaRPr lang="de-DE" sz="2200" dirty="0" smtClean="0"/>
          </a:p>
          <a:p>
            <a:r>
              <a:rPr lang="de-DE" sz="2200" b="1" dirty="0" err="1" smtClean="0"/>
              <a:t>Mechanical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engineering</a:t>
            </a:r>
            <a:endParaRPr lang="de-DE" sz="2200" b="1" dirty="0" smtClean="0"/>
          </a:p>
          <a:p>
            <a:pPr>
              <a:buFont typeface="Arial"/>
              <a:buChar char="•"/>
            </a:pPr>
            <a:r>
              <a:rPr lang="de-DE" sz="2200" dirty="0" smtClean="0"/>
              <a:t>Tunnels</a:t>
            </a:r>
          </a:p>
          <a:p>
            <a:pPr>
              <a:buFont typeface="Arial"/>
              <a:buChar char="•"/>
            </a:pPr>
            <a:r>
              <a:rPr lang="de-DE" sz="2200" dirty="0" smtClean="0"/>
              <a:t>High </a:t>
            </a:r>
            <a:r>
              <a:rPr lang="de-DE" sz="2200" dirty="0" err="1" smtClean="0"/>
              <a:t>rise</a:t>
            </a:r>
            <a:r>
              <a:rPr lang="de-DE" sz="2200" dirty="0" smtClean="0"/>
              <a:t> </a:t>
            </a:r>
            <a:r>
              <a:rPr lang="de-DE" sz="2200" dirty="0" err="1" smtClean="0"/>
              <a:t>buildings</a:t>
            </a:r>
            <a:endParaRPr lang="de-DE" sz="2200" dirty="0" smtClean="0"/>
          </a:p>
          <a:p>
            <a:r>
              <a:rPr lang="de-DE" sz="2200" b="1" dirty="0" err="1" smtClean="0"/>
              <a:t>Medicine</a:t>
            </a:r>
            <a:endParaRPr lang="de-DE" sz="2200" b="1" dirty="0" smtClean="0"/>
          </a:p>
          <a:p>
            <a:pPr>
              <a:buFont typeface="Arial"/>
              <a:buChar char="•"/>
            </a:pPr>
            <a:r>
              <a:rPr lang="de-DE" sz="2200" dirty="0" err="1" smtClean="0"/>
              <a:t>Psychology</a:t>
            </a:r>
            <a:r>
              <a:rPr lang="de-DE" sz="2200" dirty="0" smtClean="0"/>
              <a:t>/ Trauma </a:t>
            </a:r>
            <a:r>
              <a:rPr lang="de-DE" sz="2200" dirty="0" err="1" smtClean="0"/>
              <a:t>research</a:t>
            </a:r>
            <a:endParaRPr lang="de-DE" sz="2200" dirty="0" smtClean="0"/>
          </a:p>
          <a:p>
            <a:pPr>
              <a:buFont typeface="Arial"/>
              <a:buChar char="•"/>
            </a:pPr>
            <a:r>
              <a:rPr lang="de-DE" sz="2200" dirty="0" err="1" smtClean="0"/>
              <a:t>Bacteriology</a:t>
            </a:r>
            <a:endParaRPr lang="de-DE" sz="220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78966" y="1516912"/>
            <a:ext cx="5389033" cy="3941763"/>
          </a:xfrm>
        </p:spPr>
        <p:txBody>
          <a:bodyPr>
            <a:normAutofit fontScale="85000" lnSpcReduction="20000"/>
          </a:bodyPr>
          <a:lstStyle/>
          <a:p>
            <a:r>
              <a:rPr lang="de-DE" b="1" dirty="0" err="1" smtClean="0"/>
              <a:t>Physics</a:t>
            </a:r>
            <a:endParaRPr lang="de-DE" b="1" dirty="0" smtClean="0"/>
          </a:p>
          <a:p>
            <a:pPr>
              <a:buFont typeface="Arial"/>
              <a:buChar char="•"/>
            </a:pPr>
            <a:r>
              <a:rPr lang="de-DE" dirty="0" smtClean="0"/>
              <a:t>Beginn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atom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 (Otto Hahn)</a:t>
            </a:r>
          </a:p>
          <a:p>
            <a:pPr>
              <a:buFont typeface="Arial"/>
              <a:buChar char="•"/>
            </a:pPr>
            <a:r>
              <a:rPr lang="de-DE" dirty="0" smtClean="0"/>
              <a:t>General </a:t>
            </a:r>
            <a:r>
              <a:rPr lang="de-DE" dirty="0" err="1" smtClean="0"/>
              <a:t>theory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relativity</a:t>
            </a:r>
            <a:r>
              <a:rPr lang="de-DE" dirty="0" smtClean="0"/>
              <a:t> (Albert Einstein)</a:t>
            </a:r>
          </a:p>
          <a:p>
            <a:pPr>
              <a:buFont typeface="Arial"/>
              <a:buChar char="•"/>
            </a:pPr>
            <a:r>
              <a:rPr lang="de-DE" dirty="0" err="1" smtClean="0"/>
              <a:t>Radiology</a:t>
            </a:r>
            <a:r>
              <a:rPr lang="de-DE" dirty="0" smtClean="0"/>
              <a:t> (Marie Curie)</a:t>
            </a:r>
          </a:p>
          <a:p>
            <a:r>
              <a:rPr lang="de-DE" b="1" dirty="0" err="1"/>
              <a:t>T</a:t>
            </a:r>
            <a:r>
              <a:rPr lang="de-DE" b="1" dirty="0" err="1" smtClean="0"/>
              <a:t>elecommunication</a:t>
            </a:r>
            <a:r>
              <a:rPr lang="de-DE" b="1" dirty="0" smtClean="0"/>
              <a:t> </a:t>
            </a:r>
            <a:r>
              <a:rPr lang="de-DE" b="1" dirty="0" err="1" smtClean="0"/>
              <a:t>engineering</a:t>
            </a:r>
            <a:endParaRPr lang="de-DE" b="1" dirty="0" smtClean="0"/>
          </a:p>
          <a:p>
            <a:pPr>
              <a:buFont typeface="Arial"/>
              <a:buChar char="•"/>
            </a:pPr>
            <a:r>
              <a:rPr lang="de-DE" dirty="0" smtClean="0"/>
              <a:t>Radio</a:t>
            </a:r>
          </a:p>
          <a:p>
            <a:pPr>
              <a:buFont typeface="Arial"/>
              <a:buChar char="•"/>
            </a:pPr>
            <a:r>
              <a:rPr lang="de-DE" dirty="0" smtClean="0"/>
              <a:t>Cinema</a:t>
            </a:r>
          </a:p>
          <a:p>
            <a:pPr>
              <a:buFont typeface="Arial"/>
              <a:buChar char="•"/>
            </a:pPr>
            <a:r>
              <a:rPr lang="de-DE" dirty="0" smtClean="0"/>
              <a:t>Film</a:t>
            </a:r>
          </a:p>
          <a:p>
            <a:pPr>
              <a:buFont typeface="Arial"/>
              <a:buChar char="•"/>
            </a:pPr>
            <a:r>
              <a:rPr lang="de-DE" dirty="0" smtClean="0"/>
              <a:t>Newspapers</a:t>
            </a:r>
          </a:p>
          <a:p>
            <a:pPr>
              <a:buFont typeface="Arial"/>
              <a:buChar char="•"/>
            </a:pPr>
            <a:r>
              <a:rPr lang="de-DE" dirty="0" err="1" smtClean="0"/>
              <a:t>Telephone</a:t>
            </a:r>
            <a:endParaRPr lang="de-DE" dirty="0" smtClean="0"/>
          </a:p>
          <a:p>
            <a:pPr>
              <a:buFont typeface="Arial"/>
              <a:buChar char="•"/>
            </a:pPr>
            <a:r>
              <a:rPr lang="de-DE" dirty="0" err="1" smtClean="0"/>
              <a:t>Telegram</a:t>
            </a:r>
            <a:r>
              <a:rPr lang="de-DE" dirty="0"/>
              <a:t>	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7" name="Grafik 1"/>
          <p:cNvPicPr/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7325" y="692655"/>
            <a:ext cx="3114675" cy="559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432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Economy in </a:t>
            </a:r>
            <a:r>
              <a:rPr lang="de-DE" dirty="0" err="1" smtClean="0"/>
              <a:t>the</a:t>
            </a:r>
            <a:r>
              <a:rPr lang="de-DE" dirty="0" smtClean="0"/>
              <a:t> 1920‘s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de-DE" b="1" dirty="0" err="1" smtClean="0"/>
              <a:t>Electrification</a:t>
            </a:r>
            <a:r>
              <a:rPr lang="de-DE" b="1" dirty="0" smtClean="0"/>
              <a:t>/</a:t>
            </a:r>
            <a:r>
              <a:rPr lang="de-DE" b="1" dirty="0" err="1" smtClean="0"/>
              <a:t>Motorization</a:t>
            </a:r>
            <a:r>
              <a:rPr lang="de-DE" b="1" dirty="0" smtClean="0"/>
              <a:t>/</a:t>
            </a:r>
            <a:r>
              <a:rPr lang="de-DE" b="1" dirty="0" err="1" smtClean="0"/>
              <a:t>Mechanization</a:t>
            </a:r>
            <a:endParaRPr lang="de-DE" b="1" dirty="0" smtClean="0"/>
          </a:p>
          <a:p>
            <a:pPr>
              <a:buFont typeface="Arial"/>
              <a:buChar char="•"/>
            </a:pPr>
            <a:r>
              <a:rPr lang="de-DE" dirty="0" smtClean="0"/>
              <a:t>Loop </a:t>
            </a:r>
            <a:r>
              <a:rPr lang="de-DE" dirty="0"/>
              <a:t>Chicago</a:t>
            </a:r>
          </a:p>
          <a:p>
            <a:pPr>
              <a:buFont typeface="Arial"/>
              <a:buChar char="•"/>
            </a:pPr>
            <a:r>
              <a:rPr lang="de-DE" dirty="0" err="1" smtClean="0"/>
              <a:t>Subway</a:t>
            </a:r>
            <a:endParaRPr lang="de-DE" dirty="0" smtClean="0"/>
          </a:p>
          <a:p>
            <a:pPr>
              <a:buFont typeface="Arial"/>
              <a:buChar char="•"/>
            </a:pPr>
            <a:r>
              <a:rPr lang="de-DE" dirty="0" smtClean="0"/>
              <a:t>Metro</a:t>
            </a:r>
            <a:endParaRPr lang="de-DE" dirty="0"/>
          </a:p>
          <a:p>
            <a:r>
              <a:rPr lang="de-DE" b="1" dirty="0" smtClean="0"/>
              <a:t>Entertainment </a:t>
            </a:r>
            <a:r>
              <a:rPr lang="de-DE" b="1" dirty="0" err="1" smtClean="0"/>
              <a:t>Industry</a:t>
            </a:r>
            <a:endParaRPr lang="de-DE" b="1" dirty="0" smtClean="0"/>
          </a:p>
          <a:p>
            <a:pPr>
              <a:buFont typeface="Arial"/>
              <a:buChar char="•"/>
            </a:pPr>
            <a:r>
              <a:rPr lang="de-DE" dirty="0" smtClean="0"/>
              <a:t>Film-Hollywood, UFA</a:t>
            </a:r>
          </a:p>
          <a:p>
            <a:pPr>
              <a:buFont typeface="Arial"/>
              <a:buChar char="•"/>
            </a:pPr>
            <a:r>
              <a:rPr lang="de-DE" dirty="0" smtClean="0"/>
              <a:t>Media</a:t>
            </a:r>
          </a:p>
          <a:p>
            <a:pPr>
              <a:buFont typeface="Arial"/>
              <a:buChar char="•"/>
            </a:pPr>
            <a:r>
              <a:rPr lang="de-DE" dirty="0" smtClean="0"/>
              <a:t>Newspaper </a:t>
            </a:r>
            <a:r>
              <a:rPr lang="de-DE" dirty="0" err="1" smtClean="0"/>
              <a:t>publishers</a:t>
            </a:r>
            <a:endParaRPr lang="de-DE" dirty="0" smtClean="0"/>
          </a:p>
          <a:p>
            <a:pPr>
              <a:buFont typeface="Arial"/>
              <a:buChar char="•"/>
            </a:pPr>
            <a:r>
              <a:rPr lang="de-DE" dirty="0" smtClean="0"/>
              <a:t>News </a:t>
            </a:r>
            <a:r>
              <a:rPr lang="de-DE" dirty="0" err="1" smtClean="0"/>
              <a:t>agencies</a:t>
            </a:r>
            <a:endParaRPr lang="de-DE" dirty="0" smtClean="0"/>
          </a:p>
          <a:p>
            <a:pPr>
              <a:buFont typeface="Arial"/>
              <a:buChar char="•"/>
            </a:pPr>
            <a:r>
              <a:rPr lang="de-DE" dirty="0" smtClean="0"/>
              <a:t>Radio </a:t>
            </a:r>
            <a:r>
              <a:rPr lang="de-DE" dirty="0" err="1" smtClean="0"/>
              <a:t>stations</a:t>
            </a:r>
            <a:endParaRPr lang="de-DE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pPr marL="36576" indent="0">
              <a:buNone/>
            </a:pPr>
            <a:endParaRPr lang="de-DE" dirty="0" smtClean="0"/>
          </a:p>
          <a:p>
            <a:pPr marL="36576" indent="0">
              <a:buNone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International </a:t>
            </a:r>
            <a:r>
              <a:rPr lang="de-DE" dirty="0" err="1" smtClean="0"/>
              <a:t>cooperations</a:t>
            </a:r>
            <a:r>
              <a:rPr lang="de-DE" dirty="0" smtClean="0"/>
              <a:t> </a:t>
            </a:r>
          </a:p>
          <a:p>
            <a:pPr>
              <a:buFont typeface="Arial"/>
              <a:buChar char="•"/>
            </a:pPr>
            <a:r>
              <a:rPr lang="de-DE" dirty="0" smtClean="0"/>
              <a:t>Siemens</a:t>
            </a:r>
          </a:p>
          <a:p>
            <a:pPr>
              <a:buFont typeface="Arial"/>
              <a:buChar char="•"/>
            </a:pPr>
            <a:r>
              <a:rPr lang="de-DE" dirty="0" smtClean="0"/>
              <a:t>Krupp</a:t>
            </a:r>
          </a:p>
          <a:p>
            <a:pPr>
              <a:buFont typeface="Arial"/>
              <a:buChar char="•"/>
            </a:pPr>
            <a:r>
              <a:rPr lang="de-DE" dirty="0" smtClean="0"/>
              <a:t>Mercedes</a:t>
            </a:r>
          </a:p>
          <a:p>
            <a:pPr>
              <a:buFont typeface="Arial"/>
              <a:buChar char="•"/>
            </a:pPr>
            <a:r>
              <a:rPr lang="de-DE" dirty="0" smtClean="0"/>
              <a:t>AEG</a:t>
            </a:r>
            <a:endParaRPr lang="de-DE" dirty="0"/>
          </a:p>
        </p:txBody>
      </p:sp>
      <p:pic>
        <p:nvPicPr>
          <p:cNvPr id="5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3000" y="3836984"/>
            <a:ext cx="6816020" cy="2631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3408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Society in </a:t>
            </a:r>
            <a:r>
              <a:rPr lang="de-DE" dirty="0" err="1" smtClean="0"/>
              <a:t>the</a:t>
            </a:r>
            <a:r>
              <a:rPr lang="de-DE" dirty="0" smtClean="0"/>
              <a:t> 1920‘s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smtClean="0"/>
              <a:t>Elitist pleasure</a:t>
            </a:r>
          </a:p>
          <a:p>
            <a:pPr>
              <a:buFont typeface="Arial"/>
              <a:buChar char="•"/>
            </a:pPr>
            <a:r>
              <a:rPr lang="en-US" dirty="0" smtClean="0"/>
              <a:t>Dance floors</a:t>
            </a:r>
          </a:p>
          <a:p>
            <a:pPr>
              <a:buFont typeface="Arial"/>
              <a:buChar char="•"/>
            </a:pPr>
            <a:r>
              <a:rPr lang="en-US" dirty="0" smtClean="0"/>
              <a:t>Cabarets</a:t>
            </a:r>
          </a:p>
          <a:p>
            <a:r>
              <a:rPr lang="en-US" dirty="0" smtClean="0"/>
              <a:t>Mass culture</a:t>
            </a:r>
          </a:p>
          <a:p>
            <a:pPr>
              <a:buFont typeface="Arial"/>
              <a:buChar char="•"/>
            </a:pPr>
            <a:r>
              <a:rPr lang="en-US" dirty="0" smtClean="0"/>
              <a:t>Art and culture reached the mass</a:t>
            </a:r>
          </a:p>
          <a:p>
            <a:pPr>
              <a:buFont typeface="Arial"/>
              <a:buChar char="•"/>
            </a:pPr>
            <a:r>
              <a:rPr lang="en-US" dirty="0" smtClean="0"/>
              <a:t>Desire for Pleasure</a:t>
            </a:r>
          </a:p>
          <a:p>
            <a:pPr>
              <a:buFont typeface="Arial"/>
              <a:buChar char="•"/>
            </a:pPr>
            <a:r>
              <a:rPr lang="en-US" dirty="0" smtClean="0"/>
              <a:t>Distraction, Amusement and excitement</a:t>
            </a:r>
          </a:p>
          <a:p>
            <a:pPr marL="36576" indent="0">
              <a:buNone/>
            </a:pP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Avantgarde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Internationally open</a:t>
            </a:r>
          </a:p>
          <a:p>
            <a:pPr>
              <a:buFont typeface="Arial"/>
              <a:buChar char="•"/>
            </a:pPr>
            <a:r>
              <a:rPr lang="en-US" dirty="0" smtClean="0"/>
              <a:t>International style</a:t>
            </a:r>
          </a:p>
          <a:p>
            <a:pPr>
              <a:buFont typeface="Arial"/>
              <a:buChar char="•"/>
            </a:pPr>
            <a:r>
              <a:rPr lang="en-US" dirty="0" smtClean="0"/>
              <a:t>Revealing experimenting </a:t>
            </a:r>
          </a:p>
          <a:p>
            <a:pPr>
              <a:buFont typeface="Arial"/>
              <a:buChar char="•"/>
            </a:pPr>
            <a:r>
              <a:rPr lang="en-US" dirty="0" smtClean="0"/>
              <a:t>Women </a:t>
            </a:r>
            <a:r>
              <a:rPr lang="en-US" dirty="0" smtClean="0"/>
              <a:t>appear more masculine</a:t>
            </a:r>
          </a:p>
          <a:p>
            <a:pPr>
              <a:buFont typeface="Arial"/>
              <a:buChar char="•"/>
            </a:pPr>
            <a:r>
              <a:rPr lang="en-US" dirty="0" smtClean="0"/>
              <a:t>Exotic eroticism </a:t>
            </a:r>
          </a:p>
          <a:p>
            <a:pPr>
              <a:buFont typeface="Arial"/>
              <a:buChar char="•"/>
            </a:pPr>
            <a:r>
              <a:rPr lang="en-US" dirty="0" smtClean="0"/>
              <a:t>New artistic expression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5416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555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3780" y="158733"/>
            <a:ext cx="5711729" cy="317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318" y="3390900"/>
            <a:ext cx="5762625" cy="346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58616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Fashion 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de-DE" b="1" dirty="0" smtClean="0"/>
              <a:t>Expression </a:t>
            </a:r>
            <a:r>
              <a:rPr lang="de-DE" b="1" dirty="0" err="1" smtClean="0"/>
              <a:t>of</a:t>
            </a:r>
            <a:r>
              <a:rPr lang="de-DE" b="1" dirty="0" smtClean="0"/>
              <a:t> Society</a:t>
            </a:r>
          </a:p>
          <a:p>
            <a:pPr>
              <a:buFont typeface="Arial"/>
              <a:buChar char="•"/>
            </a:pPr>
            <a:r>
              <a:rPr lang="de-DE" dirty="0" smtClean="0"/>
              <a:t>New </a:t>
            </a:r>
            <a:r>
              <a:rPr lang="de-DE" dirty="0" err="1" smtClean="0"/>
              <a:t>self</a:t>
            </a:r>
            <a:r>
              <a:rPr lang="de-DE" dirty="0" smtClean="0"/>
              <a:t> </a:t>
            </a:r>
            <a:r>
              <a:rPr lang="de-DE" dirty="0" err="1" smtClean="0"/>
              <a:t>esteem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women</a:t>
            </a:r>
            <a:endParaRPr lang="de-DE" dirty="0" smtClean="0"/>
          </a:p>
          <a:p>
            <a:pPr>
              <a:buFont typeface="Arial"/>
              <a:buChar char="•"/>
            </a:pPr>
            <a:r>
              <a:rPr lang="de-DE" dirty="0" smtClean="0"/>
              <a:t>New </a:t>
            </a:r>
            <a:r>
              <a:rPr lang="de-DE" dirty="0" err="1" smtClean="0"/>
              <a:t>handling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sexuality</a:t>
            </a:r>
            <a:endParaRPr lang="de-DE" dirty="0" smtClean="0"/>
          </a:p>
          <a:p>
            <a:pPr>
              <a:buFont typeface="Arial"/>
              <a:buChar char="•"/>
            </a:pPr>
            <a:r>
              <a:rPr lang="de-DE" dirty="0" err="1" smtClean="0"/>
              <a:t>Homosexuality</a:t>
            </a:r>
            <a:endParaRPr lang="de-DE" dirty="0" smtClean="0"/>
          </a:p>
          <a:p>
            <a:pPr>
              <a:buFont typeface="Arial"/>
              <a:buChar char="•"/>
            </a:pPr>
            <a:r>
              <a:rPr lang="de-DE" dirty="0" smtClean="0"/>
              <a:t>Working </a:t>
            </a:r>
            <a:r>
              <a:rPr lang="de-DE" dirty="0" err="1" smtClean="0"/>
              <a:t>women</a:t>
            </a:r>
            <a:endParaRPr lang="de-DE" dirty="0" smtClean="0"/>
          </a:p>
          <a:p>
            <a:pPr>
              <a:buFont typeface="Arial"/>
              <a:buChar char="•"/>
            </a:pPr>
            <a:r>
              <a:rPr lang="de-DE" dirty="0" err="1" smtClean="0"/>
              <a:t>Driving</a:t>
            </a:r>
            <a:r>
              <a:rPr lang="de-DE" dirty="0" smtClean="0"/>
              <a:t> </a:t>
            </a:r>
            <a:r>
              <a:rPr lang="de-DE" dirty="0" err="1" smtClean="0"/>
              <a:t>cars</a:t>
            </a:r>
            <a:endParaRPr lang="de-DE" dirty="0" smtClean="0"/>
          </a:p>
          <a:p>
            <a:pPr>
              <a:buFont typeface="Arial"/>
              <a:buChar char="•"/>
            </a:pPr>
            <a:r>
              <a:rPr lang="de-DE" dirty="0" err="1" smtClean="0"/>
              <a:t>Doing</a:t>
            </a:r>
            <a:r>
              <a:rPr lang="de-DE" dirty="0" smtClean="0"/>
              <a:t> </a:t>
            </a:r>
            <a:r>
              <a:rPr lang="de-DE" dirty="0" err="1" smtClean="0"/>
              <a:t>sports</a:t>
            </a:r>
            <a:endParaRPr lang="de-DE" dirty="0" smtClean="0"/>
          </a:p>
          <a:p>
            <a:pPr>
              <a:buFont typeface="Arial"/>
              <a:buChar char="•"/>
            </a:pPr>
            <a:r>
              <a:rPr lang="de-DE" dirty="0" smtClean="0"/>
              <a:t>Academic </a:t>
            </a:r>
            <a:r>
              <a:rPr lang="de-DE" dirty="0" err="1" smtClean="0"/>
              <a:t>studies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b="1" dirty="0" smtClean="0"/>
              <a:t>Formal </a:t>
            </a:r>
            <a:r>
              <a:rPr lang="de-DE" b="1" dirty="0" err="1" smtClean="0"/>
              <a:t>influences</a:t>
            </a:r>
            <a:endParaRPr lang="de-DE" b="1" dirty="0" smtClean="0"/>
          </a:p>
          <a:p>
            <a:pPr>
              <a:buFont typeface="Arial"/>
              <a:buChar char="•"/>
            </a:pPr>
            <a:r>
              <a:rPr lang="de-DE" dirty="0" smtClean="0"/>
              <a:t>Clear design</a:t>
            </a:r>
          </a:p>
          <a:p>
            <a:pPr>
              <a:buFont typeface="Arial"/>
              <a:buChar char="•"/>
            </a:pPr>
            <a:r>
              <a:rPr lang="de-DE" dirty="0" smtClean="0"/>
              <a:t>Straight </a:t>
            </a:r>
            <a:r>
              <a:rPr lang="de-DE" dirty="0" err="1" smtClean="0"/>
              <a:t>lines</a:t>
            </a:r>
            <a:endParaRPr lang="de-DE" dirty="0" smtClean="0"/>
          </a:p>
          <a:p>
            <a:pPr>
              <a:buFont typeface="Arial"/>
              <a:buChar char="•"/>
            </a:pPr>
            <a:r>
              <a:rPr lang="de-DE" dirty="0" err="1" smtClean="0"/>
              <a:t>Functional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091005882"/>
      </p:ext>
    </p:extLst>
  </p:cSld>
  <p:clrMapOvr>
    <a:masterClrMapping/>
  </p:clrMapOvr>
</p:sld>
</file>

<file path=ppt/theme/theme1.xml><?xml version="1.0" encoding="utf-8"?>
<a:theme xmlns:a="http://schemas.openxmlformats.org/drawingml/2006/main" name="Haemera">
  <a:themeElements>
    <a:clrScheme name="Haemer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Haemer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aemer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Haemera.thmx</Template>
  <TotalTime>0</TotalTime>
  <Words>491</Words>
  <Application>Microsoft Office PowerPoint</Application>
  <PresentationFormat>Custom</PresentationFormat>
  <Paragraphs>165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Haemera</vt:lpstr>
      <vt:lpstr>The Roaring 20‘s</vt:lpstr>
      <vt:lpstr>Context- events leading up to it</vt:lpstr>
      <vt:lpstr>The Roaring 20‘s</vt:lpstr>
      <vt:lpstr>Slide 4</vt:lpstr>
      <vt:lpstr>Research/ Innovations in the 1920‘s</vt:lpstr>
      <vt:lpstr>Economy in the 1920‘s</vt:lpstr>
      <vt:lpstr>Society in the 1920‘s</vt:lpstr>
      <vt:lpstr>Slide 8</vt:lpstr>
      <vt:lpstr>Fashion 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Roaring 20‘s</dc:title>
  <dc:creator>swantje</dc:creator>
  <cp:lastModifiedBy>bbis</cp:lastModifiedBy>
  <cp:revision>19</cp:revision>
  <dcterms:created xsi:type="dcterms:W3CDTF">2013-09-01T15:52:36Z</dcterms:created>
  <dcterms:modified xsi:type="dcterms:W3CDTF">2013-09-06T06:45:26Z</dcterms:modified>
</cp:coreProperties>
</file>